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Unbounded"/>
      <p:regular r:id="rId15"/>
    </p:embeddedFont>
    <p:embeddedFont>
      <p:font typeface="Unbounded"/>
      <p:regular r:id="rId16"/>
    </p:embeddedFont>
    <p:embeddedFont>
      <p:font typeface="Unbounded"/>
      <p:regular r:id="rId17"/>
    </p:embeddedFont>
    <p:embeddedFont>
      <p:font typeface="Unbounded"/>
      <p:regular r:id="rId18"/>
    </p:embeddedFont>
    <p:embeddedFont>
      <p:font typeface="Unbounded"/>
      <p:regular r:id="rId19"/>
    </p:embeddedFont>
    <p:embeddedFont>
      <p:font typeface="Cabin"/>
      <p:regular r:id="rId20"/>
    </p:embeddedFont>
    <p:embeddedFont>
      <p:font typeface="Cabin"/>
      <p:regular r:id="rId21"/>
    </p:embeddedFont>
    <p:embeddedFont>
      <p:font typeface="Cabin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690563"/>
            <a:ext cx="7468553" cy="3886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Improving Maternal Health in Rural Areas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837724" y="4935736"/>
            <a:ext cx="74685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project aims to reduce maternal mortality in rural areas by leveraging data analysis and visualization. It aligns with SDG 3, ensuring healthy lives and promoting well-being for all at all ages. The project will provide data-driven insights to guide decision-making and improve healthcare services for mothers.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7137916"/>
            <a:ext cx="382905" cy="382905"/>
          </a:xfrm>
          <a:prstGeom prst="roundRect">
            <a:avLst>
              <a:gd name="adj" fmla="val 23878209"/>
            </a:avLst>
          </a:prstGeom>
          <a:solidFill>
            <a:srgbClr val="204234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54286" y="7280553"/>
            <a:ext cx="149781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Cabin Medium" pitchFamily="34" charset="0"/>
                <a:ea typeface="Cabin Medium" pitchFamily="34" charset="-122"/>
                <a:cs typeface="Cabin Medium" pitchFamily="34" charset="-120"/>
              </a:rPr>
              <a:t>sw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340287" y="7120057"/>
            <a:ext cx="2743557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by samantha wisdom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160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473" y="3207425"/>
            <a:ext cx="13165455" cy="1231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Problem Definition: High Maternal Mortality in Rural Areas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32473" y="4987766"/>
            <a:ext cx="470892" cy="470892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898327" y="5075396"/>
            <a:ext cx="139184" cy="295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412558" y="4987766"/>
            <a:ext cx="246209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Lack of Access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412558" y="5421035"/>
            <a:ext cx="5798106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Limited access to quality healthcare facilities and trained medical professionals in rural areas is a significant barrier.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9856" y="4987766"/>
            <a:ext cx="470892" cy="470892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9" name="Text 6"/>
          <p:cNvSpPr/>
          <p:nvPr/>
        </p:nvSpPr>
        <p:spPr>
          <a:xfrm>
            <a:off x="7538680" y="5075396"/>
            <a:ext cx="233124" cy="295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8099941" y="4987766"/>
            <a:ext cx="328255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Poverty and Inequality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8099941" y="5421035"/>
            <a:ext cx="5798106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Economic hardship, limited education, and social disparities contribute to poor maternal health outcomes.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32473" y="6535222"/>
            <a:ext cx="470892" cy="470892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849154" y="6622852"/>
            <a:ext cx="237530" cy="295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1412558" y="6535222"/>
            <a:ext cx="263854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Cultural Practices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412558" y="6968490"/>
            <a:ext cx="5798106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Traditional beliefs and practices that delay or hinder access to skilled healthcare services pose a major challenge.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419856" y="6535222"/>
            <a:ext cx="470892" cy="470892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7536656" y="6622852"/>
            <a:ext cx="237292" cy="295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8099941" y="6535222"/>
            <a:ext cx="2805827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Lack of Awareness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8099941" y="6968490"/>
            <a:ext cx="5798106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Inadequate knowledge about maternal health issues and available services contribute to high mortality rates.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4402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Database Design: Key Entities and Schema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511028"/>
            <a:ext cx="7468553" cy="4974550"/>
          </a:xfrm>
          <a:prstGeom prst="roundRect">
            <a:avLst>
              <a:gd name="adj" fmla="val 72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31744" y="2518648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71059" y="2669857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Entity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301526" y="2669857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Attributes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6331744" y="3204091"/>
            <a:ext cx="7453312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71059" y="3355300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Patient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301526" y="3355300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Patient ID, Name, Age, Address, Contact Information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6331744" y="4272558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71059" y="4423767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Pregnancy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301526" y="4423767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Pregnancy ID, Patient ID, Due Date, Delivery Date, Outcome</a:t>
            </a:r>
            <a:endParaRPr lang="en-US" sz="1850" dirty="0"/>
          </a:p>
        </p:txBody>
      </p:sp>
      <p:sp>
        <p:nvSpPr>
          <p:cNvPr id="14" name="Shape 11"/>
          <p:cNvSpPr/>
          <p:nvPr/>
        </p:nvSpPr>
        <p:spPr>
          <a:xfrm>
            <a:off x="6331744" y="5341025"/>
            <a:ext cx="7453312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571059" y="5492234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Facility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0301526" y="5492234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Facility ID, Name, Location, Type, Staff Information</a:t>
            </a:r>
            <a:endParaRPr lang="en-US" sz="1850" dirty="0"/>
          </a:p>
        </p:txBody>
      </p:sp>
      <p:sp>
        <p:nvSpPr>
          <p:cNvPr id="17" name="Shape 14"/>
          <p:cNvSpPr/>
          <p:nvPr/>
        </p:nvSpPr>
        <p:spPr>
          <a:xfrm>
            <a:off x="6331744" y="6409492"/>
            <a:ext cx="7453312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71059" y="6560701"/>
            <a:ext cx="32442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Region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0301526" y="6560701"/>
            <a:ext cx="32442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Region ID, Name, Population, Healthcare Infrastructure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02763"/>
            <a:ext cx="1198364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Analysis Insights: Key Findings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05068"/>
            <a:ext cx="323242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Regional Variations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9633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Maternal mortality rates vary significantly across different regions, with some areas experiencing disproportionately higher rates.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405068"/>
            <a:ext cx="349615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Facility Performance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399633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Analysis reveals variations in facility performance, highlighting the need to address quality gaps and improve resource allocation.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405068"/>
            <a:ext cx="289595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Trends Over Time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3996333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analysis identifies trends in maternal mortality rates over time, providing insights into the effectiveness of interventions and areas for improvement.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3067" y="569476"/>
            <a:ext cx="7697867" cy="1822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Excel Dashboard Demonstration: Interactive Visualization</a:t>
            </a:r>
            <a:endParaRPr lang="en-US" sz="3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067" y="2702004"/>
            <a:ext cx="1032986" cy="165270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65853" y="2908578"/>
            <a:ext cx="2643902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Visualization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2065853" y="3336250"/>
            <a:ext cx="6355080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dashboard uses interactive charts and graphs to present key data points and trends.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067" y="4354711"/>
            <a:ext cx="1032986" cy="165270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65853" y="4561284"/>
            <a:ext cx="2936319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Filtering and Sorting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2065853" y="4988957"/>
            <a:ext cx="6355080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Users can filter and sort data by region, facility, and time period to analyze specific insights.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067" y="6007418"/>
            <a:ext cx="1032986" cy="165270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65853" y="6213991"/>
            <a:ext cx="3251121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Drill-Down Capabilities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2065853" y="6641663"/>
            <a:ext cx="6355080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dashboard allows users to drill down into specific data points for detailed analysis and investigation.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1853" y="775811"/>
            <a:ext cx="7613094" cy="1929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Impact and Future Considerations: Expanding the Project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51853" y="3033355"/>
            <a:ext cx="3697248" cy="2611517"/>
          </a:xfrm>
          <a:prstGeom prst="roundRect">
            <a:avLst>
              <a:gd name="adj" fmla="val 125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470571" y="3252073"/>
            <a:ext cx="3231237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Improved Healthcare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70571" y="3704868"/>
            <a:ext cx="3259812" cy="1399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project's insights can inform healthcare policy and resource allocation, leading to better healthcare services for mothers.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7818" y="3033355"/>
            <a:ext cx="3697248" cy="2611517"/>
          </a:xfrm>
          <a:prstGeom prst="roundRect">
            <a:avLst>
              <a:gd name="adj" fmla="val 1256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386536" y="3252073"/>
            <a:ext cx="3259812" cy="643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Empowered Communities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86536" y="4026456"/>
            <a:ext cx="3259812" cy="1399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Data-driven awareness campaigns can educate communities on maternal health issues and promote preventive measures.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51853" y="5863590"/>
            <a:ext cx="7613094" cy="1590080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6470571" y="6082308"/>
            <a:ext cx="2675453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Future Expansion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70571" y="6535103"/>
            <a:ext cx="7175659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project can be expanded to include additional data sources, incorporate new technologies, and reach more rural communities.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3780" y="634484"/>
            <a:ext cx="7716441" cy="1799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Challenges and Lessons Learned: Overcoming Obstacles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1008221" y="2739866"/>
            <a:ext cx="22860" cy="4855250"/>
          </a:xfrm>
          <a:prstGeom prst="roundRect">
            <a:avLst>
              <a:gd name="adj" fmla="val 133838"/>
            </a:avLst>
          </a:prstGeom>
          <a:solidFill>
            <a:srgbClr val="49606E"/>
          </a:solidFill>
          <a:ln/>
        </p:spPr>
      </p:sp>
      <p:sp>
        <p:nvSpPr>
          <p:cNvPr id="5" name="Shape 2"/>
          <p:cNvSpPr/>
          <p:nvPr/>
        </p:nvSpPr>
        <p:spPr>
          <a:xfrm>
            <a:off x="1226225" y="3187303"/>
            <a:ext cx="713780" cy="22860"/>
          </a:xfrm>
          <a:prstGeom prst="roundRect">
            <a:avLst>
              <a:gd name="adj" fmla="val 133838"/>
            </a:avLst>
          </a:prstGeom>
          <a:solidFill>
            <a:srgbClr val="49606E"/>
          </a:solidFill>
          <a:ln/>
        </p:spPr>
      </p:sp>
      <p:sp>
        <p:nvSpPr>
          <p:cNvPr id="6" name="Shape 3"/>
          <p:cNvSpPr/>
          <p:nvPr/>
        </p:nvSpPr>
        <p:spPr>
          <a:xfrm>
            <a:off x="790218" y="2969300"/>
            <a:ext cx="458867" cy="458867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951786" y="3054668"/>
            <a:ext cx="135612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141458" y="2943820"/>
            <a:ext cx="2399586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Collection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2141458" y="3365897"/>
            <a:ext cx="6288762" cy="652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Challenges in data collection, including incomplete records and data quality issues, were encountered.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26225" y="4873704"/>
            <a:ext cx="713780" cy="22860"/>
          </a:xfrm>
          <a:prstGeom prst="roundRect">
            <a:avLst>
              <a:gd name="adj" fmla="val 133838"/>
            </a:avLst>
          </a:prstGeom>
          <a:solidFill>
            <a:srgbClr val="49606E"/>
          </a:solidFill>
          <a:ln/>
        </p:spPr>
      </p:sp>
      <p:sp>
        <p:nvSpPr>
          <p:cNvPr id="11" name="Shape 8"/>
          <p:cNvSpPr/>
          <p:nvPr/>
        </p:nvSpPr>
        <p:spPr>
          <a:xfrm>
            <a:off x="790218" y="4655701"/>
            <a:ext cx="458867" cy="458867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2" name="Text 9"/>
          <p:cNvSpPr/>
          <p:nvPr/>
        </p:nvSpPr>
        <p:spPr>
          <a:xfrm>
            <a:off x="906066" y="4741069"/>
            <a:ext cx="227171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2141458" y="4630222"/>
            <a:ext cx="2399586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Analysis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2141458" y="5052298"/>
            <a:ext cx="6288762" cy="652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project faced challenges in data analysis, such as data cleaning, outlier identification, and statistical modeling.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26225" y="6560106"/>
            <a:ext cx="713780" cy="22860"/>
          </a:xfrm>
          <a:prstGeom prst="roundRect">
            <a:avLst>
              <a:gd name="adj" fmla="val 133838"/>
            </a:avLst>
          </a:prstGeom>
          <a:solidFill>
            <a:srgbClr val="49606E"/>
          </a:solidFill>
          <a:ln/>
        </p:spPr>
      </p:sp>
      <p:sp>
        <p:nvSpPr>
          <p:cNvPr id="16" name="Shape 13"/>
          <p:cNvSpPr/>
          <p:nvPr/>
        </p:nvSpPr>
        <p:spPr>
          <a:xfrm>
            <a:off x="790218" y="6342102"/>
            <a:ext cx="458867" cy="458867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903923" y="6427470"/>
            <a:ext cx="231458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2141458" y="6316623"/>
            <a:ext cx="4934307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Communication and Collaboration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2141458" y="6738699"/>
            <a:ext cx="6288762" cy="652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Effective communication and collaboration with stakeholders were crucial for successful project implementation.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633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668" y="3371731"/>
            <a:ext cx="13083064" cy="1300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 and Recommendations: Key Takeaways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668" y="5003721"/>
            <a:ext cx="552569" cy="55256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3668" y="5777270"/>
            <a:ext cx="3428643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Data-Driven Decisions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73668" y="6234946"/>
            <a:ext cx="4139922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analysis is crucial for understanding maternal health trends and informing effective interventions.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179" y="5003721"/>
            <a:ext cx="552569" cy="55256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45179" y="5777270"/>
            <a:ext cx="3884652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Community Engagement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245179" y="6234946"/>
            <a:ext cx="4139922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Engaging with communities is essential for understanding local needs and tailoring interventions accordingly.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691" y="5003721"/>
            <a:ext cx="552569" cy="55256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691" y="5777270"/>
            <a:ext cx="4140041" cy="6500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Strengthening Healthcare Systems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9716691" y="6559987"/>
            <a:ext cx="4140041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Investing in healthcare infrastructure, training, and resource allocation is critical for improving maternal health outcomes.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2024-09-28T15:50:52Z</dcterms:created>
  <dcterms:modified xsi:type="dcterms:W3CDTF">2024-09-28T15:50:52Z</dcterms:modified>
</cp:coreProperties>
</file>